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61716-B65C-6EAE-16CD-49D11F3E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F9F344-896D-6EB5-AC6F-24DA9D32A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D3F1B-F7DD-9FA0-2C5F-6551A1AD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704A9A-57A5-48AE-EC50-8937839A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DE377-1433-4A29-4E75-31920FAF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7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E5696-2342-2998-C03B-C27DCD27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85C029-258C-4D27-5BB6-D94FFF8FB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848E5-25C2-D842-E6CD-D85B806A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36B42-14AE-0E0C-AC01-F2B11538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3D6ED-86B1-9968-AEFA-522438F4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F3B90C-A738-17E5-2EBB-D99556CE9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34F81-E5D6-3105-91DB-1D292DBF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F158E4-2803-5158-8E4F-C52986FD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CBE636-1ED1-76D1-1C99-0B99BBC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1F82D-E840-1622-E219-F0A5160B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7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8D7D1-FE89-637C-8F8F-15FA3F30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49BC2-C33F-FC1B-550E-A57E8295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76290-9558-2EB5-F742-5C5B4D61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872701-2785-868A-9F30-2502FCD2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DAAB6A-97E6-1C3C-2647-D0B1E4DC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85926-C065-0AF1-44D5-8847441D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765BBF-D9E2-F466-E7C3-09AB7E7F5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C8B54-84EF-7F6B-8119-1ECAA62C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4BFB7-54C5-263E-AFC7-16289E77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F1AF83-586D-7BBC-B473-B9CF69D2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13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B5D9D-4511-9AD1-88BA-31C8D93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D531C-1629-8BD0-0BD8-33E647DD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72983E-C3E3-7A90-11CC-07B5B13D9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E7F514-7C74-B3EE-C6EA-CA2CDFA2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573980-76A4-DF95-6055-89E3142F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A0297B-AFC0-7049-3354-755AF9A8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9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171EC-32D9-3FAB-DAF0-0E2EDEDF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C8B7E-303E-A062-6A7A-2D3EE465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749F9F-BEBE-3BBE-4AE7-EEE7ED13C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6DC8C6-331E-2C00-7CB7-F53634E5D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1A740A-D875-BBCB-4AFE-AEBA0E105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0D6E5F-73E3-C093-2241-AFCDCF9A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063AC-2241-61CD-1AEF-3C706D94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17C789-9DC6-22F9-92E5-01BB619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3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511C4-4123-B0DD-F144-E7194878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F4226-87F2-9C22-9B0B-5EA3D6C0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D27F30-DC04-4FCB-3719-9ED9E34F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A69D66-191E-48A3-5007-308089FD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06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604E8A-0E5A-6EDD-E390-C83376BF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EC1AFF-68C3-C77E-C61F-78E71E61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9C12A7-E571-DA48-05AC-33ACF1E3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E131C-2936-8614-86E3-A05F2CC4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13D77-8AB4-754D-9903-BE984C73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DFFCA5-F4CA-3DF9-E592-C19749775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A1031-EB82-D73C-B28E-E8FDA496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5486CD-F6A1-BD06-F8F1-A43852D7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1FEFE-A5AB-0D27-9CB3-4F10F975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5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58563-686C-7EE4-676E-F8F42B8B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B06678-1CC1-39E4-B60D-6904D52D2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BD2044-27C9-42FC-94E3-D514A9ABA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E0DDB0-B82F-67CF-0702-08A2D09C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F8B101-DF9F-1991-09F2-A246EFD9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DC480E-5E84-A8DC-D6F1-2B1DA9E5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7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81B09C-9E02-79E7-02E9-E402BC4B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A79B13-A5AF-E354-DDD8-AE16E4D6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83943-5C85-9634-281D-DC2B4DBF3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C9A0-D9A9-4B8F-95BE-A3FDD39DBF4E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2DC103-52B3-1870-B521-9C7E36D3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E5793-9C7B-7F71-C26D-0662D53C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C3E8-8489-441C-9CE8-ED4F6DFFFF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AC1FE0-694C-AE16-025D-B0C052A5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43" y="580936"/>
            <a:ext cx="2438050" cy="32507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09F082-322A-54C4-05BC-44D8A4333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04" y="3085052"/>
            <a:ext cx="2438050" cy="32507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5073C2-6F8E-CC29-17DD-792B91274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530" y="987278"/>
            <a:ext cx="3250735" cy="24380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04CBA5-C98D-41C1-D8D3-42EF0A393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4991" y="3491394"/>
            <a:ext cx="3250735" cy="24380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EE31462-C36B-172A-C24D-8B4A4DE51101}"/>
              </a:ext>
            </a:extLst>
          </p:cNvPr>
          <p:cNvSpPr txBox="1"/>
          <p:nvPr/>
        </p:nvSpPr>
        <p:spPr>
          <a:xfrm>
            <a:off x="2508309" y="3926047"/>
            <a:ext cx="188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Couloir vu depuis la cuisine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68D5FC-9DD9-2CBF-B514-1AE0BFFC604A}"/>
              </a:ext>
            </a:extLst>
          </p:cNvPr>
          <p:cNvSpPr txBox="1"/>
          <p:nvPr/>
        </p:nvSpPr>
        <p:spPr>
          <a:xfrm>
            <a:off x="8247776" y="6402734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Couloir vu depuis son angle en 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F606DB-8EEA-D600-377A-CF408FD96CB2}"/>
              </a:ext>
            </a:extLst>
          </p:cNvPr>
          <p:cNvSpPr txBox="1"/>
          <p:nvPr/>
        </p:nvSpPr>
        <p:spPr>
          <a:xfrm>
            <a:off x="2810265" y="3554670"/>
            <a:ext cx="54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Avant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D142B9-75F8-9B94-BBC3-84DFA209CD9D}"/>
              </a:ext>
            </a:extLst>
          </p:cNvPr>
          <p:cNvSpPr txBox="1"/>
          <p:nvPr/>
        </p:nvSpPr>
        <p:spPr>
          <a:xfrm>
            <a:off x="5481985" y="3556683"/>
            <a:ext cx="543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Après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8DDA99-7CC3-D6C3-E76A-06CEB6118175}"/>
              </a:ext>
            </a:extLst>
          </p:cNvPr>
          <p:cNvSpPr txBox="1"/>
          <p:nvPr/>
        </p:nvSpPr>
        <p:spPr>
          <a:xfrm>
            <a:off x="6524889" y="6060806"/>
            <a:ext cx="54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Avant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0814D1-6560-4F58-B26D-09EF12641E32}"/>
              </a:ext>
            </a:extLst>
          </p:cNvPr>
          <p:cNvSpPr txBox="1"/>
          <p:nvPr/>
        </p:nvSpPr>
        <p:spPr>
          <a:xfrm>
            <a:off x="9196609" y="6062819"/>
            <a:ext cx="543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36287776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DUMONT</dc:creator>
  <cp:lastModifiedBy>Laurence DUMONT</cp:lastModifiedBy>
  <cp:revision>2</cp:revision>
  <dcterms:created xsi:type="dcterms:W3CDTF">2023-05-02T10:56:27Z</dcterms:created>
  <dcterms:modified xsi:type="dcterms:W3CDTF">2023-05-02T11:00:19Z</dcterms:modified>
</cp:coreProperties>
</file>