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2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B62DE-9DFD-D4B9-6884-E46B95153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C1D4FB-BBDD-C1A4-7F3B-632072BC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0700D8-5EEC-D2E2-24A4-C797ED97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B35767-AE19-2D06-8F0B-32F52AC6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F55AC6-4E27-C3B1-9873-07E40C82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CEB58-876D-684A-33A8-0D0C71A6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C541E0-4A58-F908-FE0C-148DD8067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79364A-A4C8-7150-73AE-C5D5750F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AE0AA5-D9D0-F0DF-330C-F62B41F7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8A413-B9E9-2C87-0A96-9B411826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7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B4EC2C-C3BD-8002-F34E-351861E38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1EFD0A-AFAE-48B9-5038-35305722D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B19CBE-F34A-8845-B800-A87CDC84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93016B-04FA-746A-1193-B1DF47E7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AD3166-918F-2694-F30A-77DD1275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1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F5FD2-04D5-4EEF-6A6E-3FAAF164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9B2412-4A36-AB4B-B1E0-3C0DB00ED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DACB8-9E35-CF9E-87D1-A1471CF0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C5266D-3691-46AF-D183-A64DA9B83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2AC648-9A18-0A53-4638-EE417885E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90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72C8C-43F1-7E85-E65A-1B7EDD1F5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03632B-C026-3410-64A5-30AA7B3C8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FED7A4-81AD-B95A-DA1A-9EFF7969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678118-0AB8-C969-60CE-D9C0EC38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50DBAF-706E-130A-E76B-35D1D2EE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14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43CAA-0959-ACEE-40E0-1E72B0BD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D27869-1DC0-50D4-0737-42BEBBF4F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BBCDF8-0FF3-6E76-5510-9BDAEDF9F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BD53A5-2F61-F38F-5A57-0797B047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AE05DC-2991-7BE2-0C4C-6422A414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51A11D-E4A8-7BF4-9646-92C9EEFE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38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462DC-9999-60E1-20D6-1A142E93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C80F69-5462-9B41-7622-F1F54E991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36074D-30B5-2D22-B741-F9A5FB83CF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CFF895-8108-9CB7-C4FB-F21A73644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BE4FF45-D8F0-5A25-0A38-54616069D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044D6C-24FC-5D5D-C6FD-6F736BFF6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E41B20-AE98-EF1C-5857-25E0530F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8BFEB-2CB3-98F0-1360-19D5699F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62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8CEEB-FB9D-F776-CBA2-5C27FD70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9F16848-450A-2ACB-BB73-5B4FB572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BDE50A-572F-84D5-60DE-31AD7FE4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C2A621-0F72-8B50-60DF-85B6D5E5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8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3AD888-A009-C143-6E0B-DE9989A40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76E29BD-9E49-29C7-0D2D-20BE87CA9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EFE978-0FB6-5EC7-467D-FA27518B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337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01317-18D2-50A4-5BC3-9EDCC497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85AA3-E49C-CFE8-00A5-D6604082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5ED38C-5E17-160E-D7CD-D57794220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F454CC-0157-18D2-A039-ADC279E0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B06250-599E-5253-BDCE-A07E40387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BA5382-7520-E7B4-CCC5-F0888146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B2AA1-3B3E-AE4A-4549-2786CACA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765A48-031D-D233-86C5-689701F4B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2801AD-3E57-3AB9-1E40-8F4F35828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3EC03E-E706-FE9F-B2B7-CCE4EEB1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3852F5-303D-2313-3D8C-BDC5C6C7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F0081D-8549-E883-3F40-34113B0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87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7A8C5EF-45A1-64EB-B967-1726C112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8B3484-2ACE-DACC-28DE-1EF015806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03FDD3-1CD9-1AA7-0249-472AB13EC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8B889-0CCF-1248-91BC-0CD2E1178D8D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B1BBDE-042A-9CE6-F66A-63079426B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37833A-E0EC-857C-87B2-8BF7AADFB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35F8-D2CF-CD4B-8485-C48F2D3802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18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92D6D8-FDA2-222B-BD4A-77D93CE2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" y="698500"/>
            <a:ext cx="3120315" cy="35052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B0F7D1-8219-FD96-34DF-EC71FCBD45FE}"/>
              </a:ext>
            </a:extLst>
          </p:cNvPr>
          <p:cNvSpPr txBox="1"/>
          <p:nvPr/>
        </p:nvSpPr>
        <p:spPr>
          <a:xfrm>
            <a:off x="3737074" y="838200"/>
            <a:ext cx="3120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Carrelage blanc a texture </a:t>
            </a:r>
          </a:p>
          <a:p>
            <a:r>
              <a:rPr lang="fr-FR" dirty="0"/>
              <a:t>Ou </a:t>
            </a:r>
          </a:p>
          <a:p>
            <a:r>
              <a:rPr lang="fr-FR" dirty="0"/>
              <a:t>couleur en  chevron</a:t>
            </a:r>
          </a:p>
          <a:p>
            <a:endParaRPr lang="fr-FR" dirty="0"/>
          </a:p>
          <a:p>
            <a:r>
              <a:rPr lang="fr-FR" dirty="0"/>
              <a:t>Carrelage dans la douche et autour de la baignoire</a:t>
            </a:r>
          </a:p>
          <a:p>
            <a:r>
              <a:rPr lang="fr-FR" dirty="0"/>
              <a:t>Pas </a:t>
            </a:r>
            <a:r>
              <a:rPr lang="fr-FR" dirty="0" err="1"/>
              <a:t>necessairement</a:t>
            </a:r>
            <a:r>
              <a:rPr lang="fr-FR" dirty="0"/>
              <a:t> dans l’ensemble de la salle de bain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B843B13-571E-15A7-900F-422B0041E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249" y="400050"/>
            <a:ext cx="3623284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6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C1A84D3-6F74-932F-67B1-626110E92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A7AF13B-0E1F-6280-233D-572177DB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675999"/>
            <a:ext cx="6535046" cy="520120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42BC68F-F7BD-ACE2-C774-211BF2FEBB80}"/>
              </a:ext>
            </a:extLst>
          </p:cNvPr>
          <p:cNvSpPr txBox="1"/>
          <p:nvPr/>
        </p:nvSpPr>
        <p:spPr>
          <a:xfrm>
            <a:off x="7277100" y="1231900"/>
            <a:ext cx="452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Ilot avec quelques rangement</a:t>
            </a:r>
          </a:p>
          <a:p>
            <a:r>
              <a:rPr lang="fr-FR" dirty="0"/>
              <a:t>Miroir avec coiffeuse/espace maquillage</a:t>
            </a:r>
          </a:p>
          <a:p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12FFFFF-C47A-90B2-051E-5DD813DD6ECA}"/>
              </a:ext>
            </a:extLst>
          </p:cNvPr>
          <p:cNvSpPr/>
          <p:nvPr/>
        </p:nvSpPr>
        <p:spPr>
          <a:xfrm rot="2255957">
            <a:off x="3384710" y="3711504"/>
            <a:ext cx="1455176" cy="10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5D53EBE-2B44-DDFC-0C34-E48AB28215EF}"/>
              </a:ext>
            </a:extLst>
          </p:cNvPr>
          <p:cNvCxnSpPr/>
          <p:nvPr/>
        </p:nvCxnSpPr>
        <p:spPr>
          <a:xfrm flipV="1">
            <a:off x="4693913" y="4635500"/>
            <a:ext cx="2773687" cy="125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C3A910C-8884-BD61-21A3-A0D3F859DA54}"/>
              </a:ext>
            </a:extLst>
          </p:cNvPr>
          <p:cNvSpPr txBox="1"/>
          <p:nvPr/>
        </p:nvSpPr>
        <p:spPr>
          <a:xfrm>
            <a:off x="7467600" y="4299454"/>
            <a:ext cx="452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Pourquoi avoir fait un décroché ???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40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453EBF6-EA5E-C487-C4B0-E455657C4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-95250"/>
            <a:ext cx="5245100" cy="3822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277425-8D6D-ECD6-4873-F95F7223C1B8}"/>
              </a:ext>
            </a:extLst>
          </p:cNvPr>
          <p:cNvSpPr/>
          <p:nvPr/>
        </p:nvSpPr>
        <p:spPr>
          <a:xfrm>
            <a:off x="1981200" y="2120900"/>
            <a:ext cx="520700" cy="1016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1E0D5A-A1C2-6DD2-CFA7-465F5770CF12}"/>
              </a:ext>
            </a:extLst>
          </p:cNvPr>
          <p:cNvSpPr/>
          <p:nvPr/>
        </p:nvSpPr>
        <p:spPr>
          <a:xfrm>
            <a:off x="4222750" y="2120900"/>
            <a:ext cx="520700" cy="1016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?</a:t>
            </a:r>
          </a:p>
        </p:txBody>
      </p:sp>
      <p:pic>
        <p:nvPicPr>
          <p:cNvPr id="2050" name="Picture 2" descr="TROFAST Combinaison structure + bacs, blanc, 99x44x94 cm">
            <a:extLst>
              <a:ext uri="{FF2B5EF4-FFF2-40B4-BE49-F238E27FC236}">
                <a16:creationId xmlns:a16="http://schemas.microsoft.com/office/drawing/2014/main" id="{A6ECC1E4-2416-B102-0797-96A4049D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41400"/>
            <a:ext cx="47752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34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Alizee Blanchon</dc:creator>
  <cp:lastModifiedBy>Lau Dum</cp:lastModifiedBy>
  <cp:revision>2</cp:revision>
  <dcterms:created xsi:type="dcterms:W3CDTF">2025-01-19T17:33:56Z</dcterms:created>
  <dcterms:modified xsi:type="dcterms:W3CDTF">2025-01-20T11:51:37Z</dcterms:modified>
</cp:coreProperties>
</file>