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41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18A86-A566-9C1A-83FE-7F6E7FA3D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2120D5-F6C8-2A40-7F11-6A27812E8C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C1867-BF6E-3BB1-E99D-3BC19DB1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52065-D769-E5BC-1811-AC4DE97E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6921CA-1FC9-0197-52DD-EEC2E034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838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B35CE6-2E5C-5E7F-697A-94BD151B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FE67CE-59D6-F628-75A8-B11068FAB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36C560-0F7C-0658-8436-0BC7A9C9B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965D9E-5E35-4C12-A899-EBAA6A6F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17277E-0511-8337-E9C7-8E59949C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44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8F4F7D2-D833-60E1-44F5-18F17A702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C6044C-7738-1C6B-14F5-0703DCDBA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05A644-D473-8190-4566-8464063A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E93282-3513-4596-C56D-AE5FD25E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3C58C3-76F0-5A82-950B-247BD186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26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6DA1E-AC75-24E5-69F8-67FCD7B4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0E1501-8657-33D8-883E-571850BE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F398AF-4978-9D87-2B38-DB00174C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D3E0E3-9D8E-5849-A5B5-DFBBBA289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6AA715-F3C3-CFA7-8BEA-93730FFC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05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10114-BE7A-E954-922F-4F21E093A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67619A-28DD-68EB-E1EA-807D9ACAA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3051BA-E719-6C3D-1403-50E3C66A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0795CC-2C2C-EC8B-C4A1-E06CC82B4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9FEF3D-714C-008B-0FEE-94A29C10C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21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0229E8-EB9A-AEB7-96D8-5211246AC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5102C3-A68F-72F6-215E-C7F22EE61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7CC03F-4ADC-35D2-CD5E-991981CD5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C76E66-9D14-55A5-BF20-C6BA436D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8AF987-8B91-EA2B-0C9E-04D46F7B1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B47661-57EF-1E05-942C-C0B797C5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126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3CE10C-5853-7AEB-A53E-EF0FFA6D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EAC676-4CCC-D912-9AF9-CC4F73AF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20C046-F3AC-F07F-BD82-1AF8152AF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EFA676F-8F9A-828C-7FD2-A9EEE173C8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8DEA72-E15B-8F37-9A3F-B7655CA2A7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6E50597-7B38-DE20-2964-E59267704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91669F-AECC-A0F5-1183-839C3B80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784A9A-7755-3F8A-769D-A1228AA2E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2192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18BEAE-9918-E035-E15D-F19A843A1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0F073E-BBF5-6C15-571C-6BDD4A6A8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56B15D-DDBB-B10A-A802-F3F2B4CF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A30076-B248-CFAF-3B28-A8F573EB5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46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DA00E01-D1FD-B6AE-881B-E1C02AD9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F62097-D464-BA84-7C49-5D837192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DFF46E-1801-616F-DE67-5A1205B7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04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3014F1-6734-9C55-AC0B-70D7B9C1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848FD3-1E4C-1DE5-16B1-93655BB65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962DFD-3EAF-8EBF-C2EA-282A6556A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DDFF81-DC5A-082D-72EC-1F70CFB7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D02F58-32AD-4FF6-F4B5-480D63B7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2B96CC-D907-CB75-C419-9BA15702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08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82B0D-1496-753D-36AD-5021002C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304F0B-D96C-8BD3-0BFD-45C6928C44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3054CF0-7974-5012-F466-CCECF2C48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0678C6-21AA-39CE-9A7B-9FE688CE1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594FD7-7C95-6DEE-3BCA-213723E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1A2A15-DFBB-CB48-CF69-C173D032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02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3378E00-7869-75CB-87F2-4EF780FC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10A9D9-0BCF-9FF5-0D10-3A963804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2CD45B-F6D7-C919-9EB3-844F10E01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D075E-F282-074F-A47B-481448B9E0D7}" type="datetimeFigureOut">
              <a:rPr lang="fr-FR" smtClean="0"/>
              <a:t>30/10/2024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6F595-CDF2-1488-8BDA-236311C17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A7DC48-E93B-6CF5-707F-3A6E053EF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3AB8F-92A5-A245-BEB1-D4DE369F4C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29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7E6EA0-28C5-1EBC-23AE-BCB33E57BE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017877-A0AF-BBDD-3E4B-4AAB81E211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23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8F261C5-4649-7477-7E06-4883E422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750" y="1263650"/>
            <a:ext cx="3492500" cy="433070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32E1E26-19FB-0E33-96BA-80D207B14922}"/>
              </a:ext>
            </a:extLst>
          </p:cNvPr>
          <p:cNvCxnSpPr/>
          <p:nvPr/>
        </p:nvCxnSpPr>
        <p:spPr>
          <a:xfrm flipH="1">
            <a:off x="7327557" y="3262184"/>
            <a:ext cx="321275" cy="35834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CFC4479-2C81-9101-67E9-2428855AED55}"/>
              </a:ext>
            </a:extLst>
          </p:cNvPr>
          <p:cNvCxnSpPr>
            <a:cxnSpLocks/>
          </p:cNvCxnSpPr>
          <p:nvPr/>
        </p:nvCxnSpPr>
        <p:spPr>
          <a:xfrm>
            <a:off x="5206313" y="1779373"/>
            <a:ext cx="0" cy="326630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6ADD661-A222-920D-B558-8A7328AC8B3E}"/>
              </a:ext>
            </a:extLst>
          </p:cNvPr>
          <p:cNvCxnSpPr>
            <a:cxnSpLocks/>
          </p:cNvCxnSpPr>
          <p:nvPr/>
        </p:nvCxnSpPr>
        <p:spPr>
          <a:xfrm flipH="1" flipV="1">
            <a:off x="4757351" y="5177481"/>
            <a:ext cx="2570206" cy="38391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D646E2E-A58D-14CF-9287-44A7E4D88228}"/>
              </a:ext>
            </a:extLst>
          </p:cNvPr>
          <p:cNvCxnSpPr>
            <a:cxnSpLocks/>
          </p:cNvCxnSpPr>
          <p:nvPr/>
        </p:nvCxnSpPr>
        <p:spPr>
          <a:xfrm flipH="1">
            <a:off x="4922107" y="1647568"/>
            <a:ext cx="2405450" cy="8323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0F6ABD72-43F7-7AF4-C660-01208E4BC51D}"/>
              </a:ext>
            </a:extLst>
          </p:cNvPr>
          <p:cNvSpPr txBox="1"/>
          <p:nvPr/>
        </p:nvSpPr>
        <p:spPr>
          <a:xfrm>
            <a:off x="5552303" y="5369440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150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EC7AB4C-D434-2255-7944-A3D2CF730B58}"/>
              </a:ext>
            </a:extLst>
          </p:cNvPr>
          <p:cNvSpPr txBox="1"/>
          <p:nvPr/>
        </p:nvSpPr>
        <p:spPr>
          <a:xfrm>
            <a:off x="7648832" y="3323409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FA5A7F-BA77-280E-5369-7A42758C1F02}"/>
              </a:ext>
            </a:extLst>
          </p:cNvPr>
          <p:cNvSpPr txBox="1"/>
          <p:nvPr/>
        </p:nvSpPr>
        <p:spPr>
          <a:xfrm>
            <a:off x="4489622" y="2854152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180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24339E-A753-6DB9-4333-827433E01FC1}"/>
              </a:ext>
            </a:extLst>
          </p:cNvPr>
          <p:cNvSpPr txBox="1"/>
          <p:nvPr/>
        </p:nvSpPr>
        <p:spPr>
          <a:xfrm>
            <a:off x="5817888" y="967514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124</a:t>
            </a:r>
          </a:p>
        </p:txBody>
      </p:sp>
    </p:spTree>
    <p:extLst>
      <p:ext uri="{BB962C8B-B14F-4D97-AF65-F5344CB8AC3E}">
        <p14:creationId xmlns:p14="http://schemas.microsoft.com/office/powerpoint/2010/main" val="374723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3E624E8-6DC3-72C5-20D3-C7918F5C1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571" y="1730685"/>
            <a:ext cx="5183669" cy="4103445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987BF272-BB34-0CD3-386E-D471AB6E2EA5}"/>
              </a:ext>
            </a:extLst>
          </p:cNvPr>
          <p:cNvCxnSpPr>
            <a:cxnSpLocks/>
          </p:cNvCxnSpPr>
          <p:nvPr/>
        </p:nvCxnSpPr>
        <p:spPr>
          <a:xfrm flipH="1" flipV="1">
            <a:off x="5030185" y="3117579"/>
            <a:ext cx="480929" cy="133085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B7A8C522-E6AB-8C57-C1A6-F7D4C7B481EA}"/>
              </a:ext>
            </a:extLst>
          </p:cNvPr>
          <p:cNvSpPr txBox="1"/>
          <p:nvPr/>
        </p:nvSpPr>
        <p:spPr>
          <a:xfrm>
            <a:off x="5132173" y="3344961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91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DD5C4FC-A488-EE02-E45D-1FF9795A11F6}"/>
              </a:ext>
            </a:extLst>
          </p:cNvPr>
          <p:cNvCxnSpPr>
            <a:cxnSpLocks/>
          </p:cNvCxnSpPr>
          <p:nvPr/>
        </p:nvCxnSpPr>
        <p:spPr>
          <a:xfrm flipH="1" flipV="1">
            <a:off x="8531267" y="2451554"/>
            <a:ext cx="563306" cy="182388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1DD719F-0BDA-310A-A418-F0EC929E8930}"/>
              </a:ext>
            </a:extLst>
          </p:cNvPr>
          <p:cNvSpPr txBox="1"/>
          <p:nvPr/>
        </p:nvSpPr>
        <p:spPr>
          <a:xfrm>
            <a:off x="8805247" y="2748247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75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32183AD-7871-BE97-9CC6-8C1A5E655D8F}"/>
              </a:ext>
            </a:extLst>
          </p:cNvPr>
          <p:cNvCxnSpPr>
            <a:cxnSpLocks/>
          </p:cNvCxnSpPr>
          <p:nvPr/>
        </p:nvCxnSpPr>
        <p:spPr>
          <a:xfrm flipV="1">
            <a:off x="5270649" y="1964724"/>
            <a:ext cx="3700356" cy="231071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3AB16B11-F181-79C7-DE5B-785A2851C1DF}"/>
              </a:ext>
            </a:extLst>
          </p:cNvPr>
          <p:cNvSpPr txBox="1"/>
          <p:nvPr/>
        </p:nvSpPr>
        <p:spPr>
          <a:xfrm>
            <a:off x="6457885" y="2912517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72464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46D9DC5-5B52-6A1F-990E-EB86A31F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927" y="2449212"/>
            <a:ext cx="5491766" cy="3404752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6590693-57BC-5308-AB37-3E868DE925E4}"/>
              </a:ext>
            </a:extLst>
          </p:cNvPr>
          <p:cNvCxnSpPr>
            <a:cxnSpLocks/>
          </p:cNvCxnSpPr>
          <p:nvPr/>
        </p:nvCxnSpPr>
        <p:spPr>
          <a:xfrm flipH="1" flipV="1">
            <a:off x="3385751" y="3015049"/>
            <a:ext cx="4992130" cy="18535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4CE5C25F-E4BC-E026-CC4D-2420D2BC755B}"/>
              </a:ext>
            </a:extLst>
          </p:cNvPr>
          <p:cNvSpPr txBox="1"/>
          <p:nvPr/>
        </p:nvSpPr>
        <p:spPr>
          <a:xfrm>
            <a:off x="5286547" y="3018188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127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3490899-C9C3-E634-BF79-E38612A46F56}"/>
              </a:ext>
            </a:extLst>
          </p:cNvPr>
          <p:cNvCxnSpPr>
            <a:cxnSpLocks/>
          </p:cNvCxnSpPr>
          <p:nvPr/>
        </p:nvCxnSpPr>
        <p:spPr>
          <a:xfrm flipH="1" flipV="1">
            <a:off x="8118389" y="2827929"/>
            <a:ext cx="411892" cy="52487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2819B14-9634-21D2-EF10-384C0C44F72B}"/>
              </a:ext>
            </a:extLst>
          </p:cNvPr>
          <p:cNvSpPr txBox="1"/>
          <p:nvPr/>
        </p:nvSpPr>
        <p:spPr>
          <a:xfrm>
            <a:off x="8489993" y="2905698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44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3F68D29-A6D7-E080-32AC-AFA1ED7240CD}"/>
              </a:ext>
            </a:extLst>
          </p:cNvPr>
          <p:cNvCxnSpPr>
            <a:cxnSpLocks/>
          </p:cNvCxnSpPr>
          <p:nvPr/>
        </p:nvCxnSpPr>
        <p:spPr>
          <a:xfrm flipH="1" flipV="1">
            <a:off x="2768899" y="3090364"/>
            <a:ext cx="93834" cy="243016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B91E65D-112A-4693-D8A2-CDCBEDF96267}"/>
              </a:ext>
            </a:extLst>
          </p:cNvPr>
          <p:cNvSpPr txBox="1"/>
          <p:nvPr/>
        </p:nvSpPr>
        <p:spPr>
          <a:xfrm>
            <a:off x="2328090" y="3795788"/>
            <a:ext cx="19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1384579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CA5CE4E-FCD2-188B-764A-C06637AF15B6}"/>
              </a:ext>
            </a:extLst>
          </p:cNvPr>
          <p:cNvSpPr txBox="1"/>
          <p:nvPr/>
        </p:nvSpPr>
        <p:spPr>
          <a:xfrm>
            <a:off x="592429" y="631064"/>
            <a:ext cx="2266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Longueur 2m77</a:t>
            </a:r>
          </a:p>
          <a:p>
            <a:r>
              <a:rPr lang="fr-FR" dirty="0"/>
              <a:t>Largeur 85cm</a:t>
            </a:r>
          </a:p>
          <a:p>
            <a:r>
              <a:rPr lang="fr-FR" dirty="0"/>
              <a:t>H 77cm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0BF118-4C03-C023-B189-7A543E33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718" y="1378039"/>
            <a:ext cx="7772400" cy="450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4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26884</TotalTime>
  <Words>16</Words>
  <Application>Microsoft Office PowerPoint</Application>
  <PresentationFormat>Grand écran</PresentationFormat>
  <Paragraphs>13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Alizee Blanchon</dc:creator>
  <cp:lastModifiedBy>Lau Dum</cp:lastModifiedBy>
  <cp:revision>2</cp:revision>
  <dcterms:created xsi:type="dcterms:W3CDTF">2024-09-30T18:52:46Z</dcterms:created>
  <dcterms:modified xsi:type="dcterms:W3CDTF">2024-10-30T14:22:55Z</dcterms:modified>
</cp:coreProperties>
</file>