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8" r:id="rId4"/>
    <p:sldId id="260" r:id="rId5"/>
    <p:sldId id="262" r:id="rId6"/>
    <p:sldId id="269" r:id="rId7"/>
    <p:sldId id="267" r:id="rId8"/>
    <p:sldId id="266" r:id="rId9"/>
    <p:sldId id="268" r:id="rId10"/>
    <p:sldId id="25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61" r:id="rId25"/>
    <p:sldId id="284" r:id="rId26"/>
    <p:sldId id="257" r:id="rId27"/>
    <p:sldId id="265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51A1A-5833-8670-2BA2-3553568D1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F6D158-83F2-B3D6-941A-0A4A5D4EF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E9D372-D68D-1E52-4658-3E9E3BA5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ED3292-B129-9693-A026-33B265FF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F17625-087D-1084-8120-A019DF9B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09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AE339-8F91-B6FA-D584-4405D98CC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DFD393-2D07-3A72-0B1B-57389FA11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298FAC-02B5-DA61-D05A-E66A2812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9176D6-2078-617D-07DC-01F07BCE0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3451F-5B49-5FD7-4AC5-7F7E67EE9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44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AE75292-A507-1A96-862A-9930146DCB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E6E24E-B8EC-F594-E170-D8CB6C7F3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0CB40E-3F10-2B54-0128-0CCB0E721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0D4676-3519-1F53-E9B9-AC8471C6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1B29F1-2483-A4D4-864B-7470F8CF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409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754120-DBC7-9719-419E-707A6097A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073DDB-F6BC-96DE-7582-35E93E50B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2AC770-DADB-52AD-1994-2F744EEC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36EBAC-AFC5-639E-2F0C-EBBBB2BD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3026D9-FFF4-D5F5-145F-E08E85AF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77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050B3-4FA3-389B-965A-CD336C6C4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18139F-CABB-A7E0-4E47-D0BA8A7AE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0AB1C6-DA85-96C8-D87E-2D70F4C7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05EC2A-BAE3-5BE3-B31A-6ED3A5FCC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57E861-5BB9-7487-3E00-F1CEE497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11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557A2-5048-0BA1-2A36-209B13F0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D32C71-4744-F5E2-B9EE-7BF216D69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36010E-8A8C-E537-00F5-87109F767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2ED39A-C4EA-9145-575F-CFE69B26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6F1209-B2D1-188F-088B-BD1072D2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FC5065-D8A3-E576-66D3-EE6A2E95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25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AA6DF-45A2-5A84-E972-2B98A7C5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2CB04C-2F50-5EA0-9B74-6E3E94FD9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20B93B-3D82-8037-2F9E-A74B043C8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EDC6C18-5E84-7B67-88F6-A0E8A8AAB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5AFCFB-DA35-9793-7F37-00BA5AAF6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AE1F9C-A260-FA81-241E-D89ABFAD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A2C925-6838-58A5-3F1C-559F256A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B5327D-84EA-4CF3-9C3B-68919FEF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521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49195B-3EF0-A49D-5C5A-E29030739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9808A2-237D-F43B-1AE3-EF586DAEC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C296E3-E61A-22EA-4240-B6832BF1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DB379F-C3F9-CD2D-EDE1-EBD3E5FC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08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96DB3D-3B38-A90A-F2F2-63273D8BD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2EA0B2-48D2-3FD3-31D2-4E3AE1E1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572600-7E88-93C9-204A-729883F2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13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B46AFA-7CA2-5DCE-65FB-5C6AE411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76BCA2-94A0-BC28-EBB0-EFE3E197E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3CB3C2-C195-B110-E8FB-9F0A76AA0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AE353E-690F-69FE-38F8-F6740192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184B3E-7E18-D813-25B3-2FB2B9E1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78A986-4739-F319-7009-BF4C02C68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31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D29D4-4BCC-582E-9B0E-DC0373C3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0E530C0-A268-14EE-626B-7588EF67E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523AB3-1ABD-090A-F475-190E2B458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B0299F-2351-208D-FAC1-8ACC33D13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F0197E-4957-B221-928E-F0778174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9D5563-DB7B-40D2-5DFC-6714C13E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20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6F90458-62F5-05DF-06A4-CE0F157F2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BDEB22-FACB-C491-F519-AD215DF78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7CB1EE-A09B-7629-DCFD-622A796FD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3E988-4A6A-4D0A-ACE1-DD7661CDA679}" type="datetimeFigureOut">
              <a:rPr lang="fr-FR" smtClean="0"/>
              <a:t>01/08/2024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9D8E32-6A00-112C-8278-6A93ECA36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9CD8A3-DB49-702B-92F3-976D15AD9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EBD16-CC9B-4865-984F-458C80EA56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10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6C3CDF-9387-8C2D-5D35-877815A27A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31" y="674773"/>
            <a:ext cx="7221722" cy="53479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CFAB78-BD3F-5579-6704-DEACCCCBFB57}"/>
              </a:ext>
            </a:extLst>
          </p:cNvPr>
          <p:cNvSpPr txBox="1"/>
          <p:nvPr/>
        </p:nvSpPr>
        <p:spPr>
          <a:xfrm>
            <a:off x="8267307" y="867266"/>
            <a:ext cx="392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rue de la pompe 79410 St Remy</a:t>
            </a:r>
          </a:p>
        </p:txBody>
      </p:sp>
    </p:spTree>
    <p:extLst>
      <p:ext uri="{BB962C8B-B14F-4D97-AF65-F5344CB8AC3E}">
        <p14:creationId xmlns:p14="http://schemas.microsoft.com/office/powerpoint/2010/main" val="55030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5C4323-2E44-579E-7368-5633AFED5F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01" y="540699"/>
            <a:ext cx="5425910" cy="47019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060143-6BF0-44B6-7473-3DA6036F44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40699"/>
            <a:ext cx="4503810" cy="59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37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069D8ED-0743-9EB3-37BA-8784229508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01" y="540699"/>
            <a:ext cx="5425910" cy="47019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876159-1BE0-4C45-2527-9B51BFEDF9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2879396"/>
            <a:ext cx="7173798" cy="384170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A34F8C6-9095-37AF-FDA8-F246CBFBC89E}"/>
              </a:ext>
            </a:extLst>
          </p:cNvPr>
          <p:cNvSpPr/>
          <p:nvPr/>
        </p:nvSpPr>
        <p:spPr>
          <a:xfrm>
            <a:off x="2912883" y="1615354"/>
            <a:ext cx="282804" cy="750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377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41E25A-AB8B-33C7-263D-441F316DD5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420" y="340892"/>
            <a:ext cx="5128181" cy="26533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1478A2-0044-14FC-60B2-AA70361257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67" y="201335"/>
            <a:ext cx="4054703" cy="351369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79F0749-44B4-AA70-4389-0F6360164444}"/>
              </a:ext>
            </a:extLst>
          </p:cNvPr>
          <p:cNvSpPr/>
          <p:nvPr/>
        </p:nvSpPr>
        <p:spPr>
          <a:xfrm>
            <a:off x="2592371" y="766940"/>
            <a:ext cx="1489435" cy="920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A23908-882A-A140-6E3A-BC60752975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213" y="3130922"/>
            <a:ext cx="5552388" cy="28645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CDC539-EED2-E196-28DD-A2CD1F7E64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46" y="3429000"/>
            <a:ext cx="5646656" cy="29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7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06509CF-F134-925C-B144-90FB72F72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3858" y="144773"/>
            <a:ext cx="6903594" cy="259842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2E62901-7F36-33D4-FB52-C9DFB5004402}"/>
              </a:ext>
            </a:extLst>
          </p:cNvPr>
          <p:cNvSpPr/>
          <p:nvPr/>
        </p:nvSpPr>
        <p:spPr>
          <a:xfrm>
            <a:off x="2978869" y="465283"/>
            <a:ext cx="1555423" cy="9298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935ADF-DCFD-D5EE-1B69-E5A8AB9088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741" y="337832"/>
            <a:ext cx="3472722" cy="30084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5D8682-55D4-9B57-2BBB-BB58C130DC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617" y="3511676"/>
            <a:ext cx="4054022" cy="21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1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089F0F3-6522-7645-84DF-2C2B2A1A1F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827" y="3548312"/>
            <a:ext cx="6096000" cy="32190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7144D2-5693-7495-10EC-4E1ABA807F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88" y="438997"/>
            <a:ext cx="5580668" cy="29900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1E2302-20F9-92C4-F54C-EF3F312A1A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11" y="2504293"/>
            <a:ext cx="3160316" cy="2640054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F1A0478-70E2-C0D4-9A25-B9F0CAC2D763}"/>
              </a:ext>
            </a:extLst>
          </p:cNvPr>
          <p:cNvCxnSpPr/>
          <p:nvPr/>
        </p:nvCxnSpPr>
        <p:spPr>
          <a:xfrm flipV="1">
            <a:off x="5731497" y="2837468"/>
            <a:ext cx="1225484" cy="8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4405FB0-C200-5885-F3C4-68C91E71A9B6}"/>
              </a:ext>
            </a:extLst>
          </p:cNvPr>
          <p:cNvSpPr txBox="1"/>
          <p:nvPr/>
        </p:nvSpPr>
        <p:spPr>
          <a:xfrm>
            <a:off x="292231" y="150829"/>
            <a:ext cx="281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Mezzanine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160224A-4F6E-913D-FBA0-BC550D8CD8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8007"/>
            <a:ext cx="4289196" cy="2347519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9753220-BD58-B766-77D0-3C8FE759481C}"/>
              </a:ext>
            </a:extLst>
          </p:cNvPr>
          <p:cNvCxnSpPr>
            <a:cxnSpLocks/>
          </p:cNvCxnSpPr>
          <p:nvPr/>
        </p:nvCxnSpPr>
        <p:spPr>
          <a:xfrm flipH="1" flipV="1">
            <a:off x="3506771" y="2384981"/>
            <a:ext cx="1151642" cy="1437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0F9ACDF-CF47-E542-0662-0F0FD753049D}"/>
              </a:ext>
            </a:extLst>
          </p:cNvPr>
          <p:cNvCxnSpPr>
            <a:cxnSpLocks/>
          </p:cNvCxnSpPr>
          <p:nvPr/>
        </p:nvCxnSpPr>
        <p:spPr>
          <a:xfrm>
            <a:off x="6344239" y="4666268"/>
            <a:ext cx="1036949" cy="2733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58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0D4B23-21C8-E5DE-DE0A-12D9C939A7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594" y="335495"/>
            <a:ext cx="2254175" cy="39404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6E6589-6D1E-DC88-9CD0-58CF2F6566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659" y="2492049"/>
            <a:ext cx="6402682" cy="24098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B6E4000-9DC0-AA7E-D0C0-9F563A3375EB}"/>
              </a:ext>
            </a:extLst>
          </p:cNvPr>
          <p:cNvSpPr txBox="1"/>
          <p:nvPr/>
        </p:nvSpPr>
        <p:spPr>
          <a:xfrm>
            <a:off x="292231" y="150829"/>
            <a:ext cx="281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Arriere</a:t>
            </a:r>
            <a:r>
              <a:rPr lang="fr-FR" dirty="0"/>
              <a:t> cuisine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60730A-9840-55B0-31E7-12B342FDA4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25" y="1313526"/>
            <a:ext cx="2728962" cy="4230948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1A5D478-1B47-A705-B30E-47F95CA15121}"/>
              </a:ext>
            </a:extLst>
          </p:cNvPr>
          <p:cNvCxnSpPr/>
          <p:nvPr/>
        </p:nvCxnSpPr>
        <p:spPr>
          <a:xfrm flipH="1">
            <a:off x="3864990" y="3601039"/>
            <a:ext cx="192306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1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B73EC5-D890-D82B-2193-B0C0D6A190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79" y="1149527"/>
            <a:ext cx="2334645" cy="37052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3BB64E-74D8-F357-16F2-358A47195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659" y="2058415"/>
            <a:ext cx="6402682" cy="240989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03700DA-E469-5D7C-84E8-AC2FE768C7D6}"/>
              </a:ext>
            </a:extLst>
          </p:cNvPr>
          <p:cNvCxnSpPr/>
          <p:nvPr/>
        </p:nvCxnSpPr>
        <p:spPr>
          <a:xfrm>
            <a:off x="2384981" y="3280528"/>
            <a:ext cx="2243580" cy="537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41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204675B-BC95-2219-E19F-33D48D779B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61" y="524823"/>
            <a:ext cx="1947688" cy="33250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6B29B03-DEA8-99B0-06C7-CFE6D9588B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923" y="398672"/>
            <a:ext cx="1991903" cy="33250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FC5698-CE87-F0C1-F31F-6E57108E85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16" y="524823"/>
            <a:ext cx="1938639" cy="33250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CF74B-A2F3-13CE-1923-C8549DAA79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842" y="524823"/>
            <a:ext cx="1897973" cy="30727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62D50A-BA43-23C7-263C-83E3094521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561" y="4231343"/>
            <a:ext cx="4383217" cy="2531284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048FB0E-1975-FF9B-5CEE-3CD83007B39C}"/>
              </a:ext>
            </a:extLst>
          </p:cNvPr>
          <p:cNvSpPr/>
          <p:nvPr/>
        </p:nvSpPr>
        <p:spPr>
          <a:xfrm>
            <a:off x="3874537" y="4651800"/>
            <a:ext cx="1844945" cy="11662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BD7C300-9B4A-CDBF-81B7-833E8FAD22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683" y="474039"/>
            <a:ext cx="1784371" cy="31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31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0D7101-528E-EC3C-A754-CCA4914E4B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648" y="1147481"/>
            <a:ext cx="3064845" cy="34155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262868-AF04-3199-7121-7A97DD3344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84" y="131070"/>
            <a:ext cx="1953653" cy="3249523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8C9D59D-0313-6FF8-BE36-92A968AB6DEE}"/>
              </a:ext>
            </a:extLst>
          </p:cNvPr>
          <p:cNvSpPr/>
          <p:nvPr/>
        </p:nvSpPr>
        <p:spPr>
          <a:xfrm>
            <a:off x="3985554" y="1648624"/>
            <a:ext cx="896470" cy="1049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2CBBDB-AB00-8642-182B-EFEC6F60F9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907" y="3873406"/>
            <a:ext cx="1460741" cy="24724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85AA3C-32AA-93C5-A439-3E8F1D4FD8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754" y="421082"/>
            <a:ext cx="1973176" cy="33524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4A09C9-796A-4BFB-AB02-1F8D800677F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340" y="2392380"/>
            <a:ext cx="2220708" cy="395349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C533D35-DBC6-2F7C-25EA-906DBDB61CED}"/>
              </a:ext>
            </a:extLst>
          </p:cNvPr>
          <p:cNvSpPr txBox="1"/>
          <p:nvPr/>
        </p:nvSpPr>
        <p:spPr>
          <a:xfrm>
            <a:off x="2883273" y="313765"/>
            <a:ext cx="157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Evacuation eau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2105F00-2D82-27F6-9141-F61BDB254E3A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69366" y="960096"/>
            <a:ext cx="24093" cy="9224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85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C12A8C-507D-C1FD-D389-5F33C02A64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54" y="351584"/>
            <a:ext cx="2468640" cy="42562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FF7FDA-E96C-837C-BFB9-9BD6DCA723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272" y="351584"/>
            <a:ext cx="2235735" cy="38167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04FADB-8837-E75C-B97E-8EC3437FD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08" y="2900082"/>
            <a:ext cx="3064845" cy="3415553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07559FB-CD20-C384-D353-4BB5034F0E05}"/>
              </a:ext>
            </a:extLst>
          </p:cNvPr>
          <p:cNvSpPr/>
          <p:nvPr/>
        </p:nvSpPr>
        <p:spPr>
          <a:xfrm>
            <a:off x="857060" y="4168366"/>
            <a:ext cx="1276540" cy="7711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9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6C3CDF-9387-8C2D-5D35-877815A27A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5677" y="499619"/>
            <a:ext cx="4581428" cy="6007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1E66D6-3348-207C-5F15-763A2F822503}"/>
              </a:ext>
            </a:extLst>
          </p:cNvPr>
          <p:cNvSpPr/>
          <p:nvPr/>
        </p:nvSpPr>
        <p:spPr>
          <a:xfrm rot="1740645">
            <a:off x="4065886" y="1591437"/>
            <a:ext cx="540887" cy="3144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3E6E66E-6B0E-60C2-0F45-65F600BF5EBA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572840" y="1137987"/>
            <a:ext cx="2555288" cy="7418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DB6553DE-19AF-C906-3955-532B7000DBF7}"/>
              </a:ext>
            </a:extLst>
          </p:cNvPr>
          <p:cNvSpPr txBox="1"/>
          <p:nvPr/>
        </p:nvSpPr>
        <p:spPr>
          <a:xfrm>
            <a:off x="7128128" y="814821"/>
            <a:ext cx="329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Petite cour pavé avec portail bois et  entrée donnant sur cuisine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99E92-6FC5-1750-77D2-F93F9440864B}"/>
              </a:ext>
            </a:extLst>
          </p:cNvPr>
          <p:cNvSpPr/>
          <p:nvPr/>
        </p:nvSpPr>
        <p:spPr>
          <a:xfrm rot="603761">
            <a:off x="3423182" y="5363729"/>
            <a:ext cx="540887" cy="3144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7AB24DE-9BE6-F129-1AE1-1A79D0CDD7F1}"/>
              </a:ext>
            </a:extLst>
          </p:cNvPr>
          <p:cNvCxnSpPr>
            <a:cxnSpLocks/>
          </p:cNvCxnSpPr>
          <p:nvPr/>
        </p:nvCxnSpPr>
        <p:spPr>
          <a:xfrm flipV="1">
            <a:off x="3915936" y="5377993"/>
            <a:ext cx="3116460" cy="199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A318559-10F0-D648-9E96-D3276ABA28B6}"/>
              </a:ext>
            </a:extLst>
          </p:cNvPr>
          <p:cNvSpPr txBox="1"/>
          <p:nvPr/>
        </p:nvSpPr>
        <p:spPr>
          <a:xfrm>
            <a:off x="7128128" y="5154592"/>
            <a:ext cx="329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Portail </a:t>
            </a:r>
            <a:r>
              <a:rPr lang="fr-FR" dirty="0" err="1"/>
              <a:t>electrique</a:t>
            </a:r>
            <a:r>
              <a:rPr lang="fr-FR" dirty="0"/>
              <a:t> permettant le passage des voitures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1D30B6-30F4-C3AA-094E-47604D575488}"/>
              </a:ext>
            </a:extLst>
          </p:cNvPr>
          <p:cNvSpPr/>
          <p:nvPr/>
        </p:nvSpPr>
        <p:spPr>
          <a:xfrm rot="1740645">
            <a:off x="2243530" y="3046915"/>
            <a:ext cx="540887" cy="7997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0A2A24B-8DDB-CEF7-FFF8-D47C5A48ABBA}"/>
              </a:ext>
            </a:extLst>
          </p:cNvPr>
          <p:cNvCxnSpPr>
            <a:cxnSpLocks/>
          </p:cNvCxnSpPr>
          <p:nvPr/>
        </p:nvCxnSpPr>
        <p:spPr>
          <a:xfrm flipV="1">
            <a:off x="2828041" y="3229469"/>
            <a:ext cx="4204355" cy="199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DC6FD62E-D3D6-DDDC-3908-4A829D0EA55D}"/>
              </a:ext>
            </a:extLst>
          </p:cNvPr>
          <p:cNvSpPr txBox="1"/>
          <p:nvPr/>
        </p:nvSpPr>
        <p:spPr>
          <a:xfrm>
            <a:off x="7176942" y="2965930"/>
            <a:ext cx="3299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garage</a:t>
            </a:r>
          </a:p>
          <a:p>
            <a:r>
              <a:rPr lang="fr-FR" dirty="0"/>
              <a:t>( 1 servira a rentrer une voiture, 1 servira d’atelier)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52651D-D1B6-B4F3-448F-24F1800D87BD}"/>
              </a:ext>
            </a:extLst>
          </p:cNvPr>
          <p:cNvSpPr/>
          <p:nvPr/>
        </p:nvSpPr>
        <p:spPr>
          <a:xfrm rot="1740645">
            <a:off x="3089489" y="2482195"/>
            <a:ext cx="307092" cy="3144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D571B88-E179-99CC-08EE-A1D48E88E7B0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1338606" y="1641634"/>
            <a:ext cx="1770148" cy="9233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D22375B4-2887-7848-467A-373E2343C852}"/>
              </a:ext>
            </a:extLst>
          </p:cNvPr>
          <p:cNvSpPr txBox="1"/>
          <p:nvPr/>
        </p:nvSpPr>
        <p:spPr>
          <a:xfrm>
            <a:off x="214397" y="1240668"/>
            <a:ext cx="177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Entrée coté jardin</a:t>
            </a:r>
          </a:p>
        </p:txBody>
      </p:sp>
    </p:spTree>
    <p:extLst>
      <p:ext uri="{BB962C8B-B14F-4D97-AF65-F5344CB8AC3E}">
        <p14:creationId xmlns:p14="http://schemas.microsoft.com/office/powerpoint/2010/main" val="93273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F53CCB-47DB-C3F1-FA84-0328F543DC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769" y="806823"/>
            <a:ext cx="2742232" cy="50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92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101DBF-6AE6-0D2E-F152-A52DE4F9A6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550" y="800028"/>
            <a:ext cx="2625486" cy="45116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BBEF357-9541-3CF6-97A9-FE301038C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727" y="219635"/>
            <a:ext cx="3064845" cy="3415553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FAE09D8-A2FC-537D-98D9-4337EFB735C0}"/>
              </a:ext>
            </a:extLst>
          </p:cNvPr>
          <p:cNvSpPr/>
          <p:nvPr/>
        </p:nvSpPr>
        <p:spPr>
          <a:xfrm>
            <a:off x="588119" y="2169237"/>
            <a:ext cx="1276540" cy="10759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688A67-DB1C-9963-A310-7DC357A4F9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66508"/>
            <a:ext cx="2417276" cy="40782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46DA12-2915-939C-A6AA-A162F068CF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92" y="941294"/>
            <a:ext cx="2508177" cy="40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4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D20D32-3B65-96C2-59CB-233D765AF6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480" y="2855973"/>
            <a:ext cx="2192923" cy="38887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6FC79D-C938-131F-44BE-FD37663E34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727" y="219635"/>
            <a:ext cx="3064845" cy="3415553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52B0E04-388B-5C78-45C4-24E88D41949F}"/>
              </a:ext>
            </a:extLst>
          </p:cNvPr>
          <p:cNvSpPr/>
          <p:nvPr/>
        </p:nvSpPr>
        <p:spPr>
          <a:xfrm>
            <a:off x="-1" y="2891007"/>
            <a:ext cx="2070847" cy="7441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36D4DF-9040-1093-5A62-B53F5F950E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368" y="2844971"/>
            <a:ext cx="2382983" cy="39876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62B619-1B36-4077-2406-7C8E61BFC8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532" y="2742272"/>
            <a:ext cx="2283677" cy="39876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F29A7A-1FB6-DFA3-495B-CE79F5A6E3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245" y="2591625"/>
            <a:ext cx="2521263" cy="42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3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74407CD-8361-A273-1F08-E2F39BC52D39}"/>
              </a:ext>
            </a:extLst>
          </p:cNvPr>
          <p:cNvSpPr txBox="1"/>
          <p:nvPr/>
        </p:nvSpPr>
        <p:spPr>
          <a:xfrm>
            <a:off x="0" y="10743"/>
            <a:ext cx="441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Création d’une nouvelle salle de bain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663CF7-CA17-CAEB-C896-AD706E54F347}"/>
              </a:ext>
            </a:extLst>
          </p:cNvPr>
          <p:cNvSpPr txBox="1"/>
          <p:nvPr/>
        </p:nvSpPr>
        <p:spPr>
          <a:xfrm>
            <a:off x="197223" y="874983"/>
            <a:ext cx="4688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Option 1 :</a:t>
            </a:r>
          </a:p>
          <a:p>
            <a:r>
              <a:rPr lang="fr-FR" dirty="0"/>
              <a:t>Utilisation de l’existant</a:t>
            </a:r>
          </a:p>
          <a:p>
            <a:r>
              <a:rPr lang="fr-FR" dirty="0"/>
              <a:t>Point négatif :</a:t>
            </a:r>
          </a:p>
          <a:p>
            <a:r>
              <a:rPr lang="fr-FR" dirty="0"/>
              <a:t>Perte d’une chambre dans la zone « nuit»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60E24B-155A-1307-D0DF-C2E1221548F9}"/>
              </a:ext>
            </a:extLst>
          </p:cNvPr>
          <p:cNvSpPr txBox="1"/>
          <p:nvPr/>
        </p:nvSpPr>
        <p:spPr>
          <a:xfrm>
            <a:off x="6866966" y="874983"/>
            <a:ext cx="5468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Option 2 :</a:t>
            </a:r>
          </a:p>
          <a:p>
            <a:r>
              <a:rPr lang="fr-FR" dirty="0"/>
              <a:t>Création suite parentale</a:t>
            </a:r>
          </a:p>
          <a:p>
            <a:r>
              <a:rPr lang="fr-FR" dirty="0"/>
              <a:t>Utilisation des branchement eau de l’arrière cuisine et gain d’une chambre supplémentaire en zone nuit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31E0B5-824A-82C6-61C4-93C812DD3A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52" y="2312936"/>
            <a:ext cx="4930842" cy="42729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B6978F9-BE7D-C56A-AE9E-691D5DE21E04}"/>
              </a:ext>
            </a:extLst>
          </p:cNvPr>
          <p:cNvSpPr txBox="1"/>
          <p:nvPr/>
        </p:nvSpPr>
        <p:spPr>
          <a:xfrm>
            <a:off x="1246093" y="4737865"/>
            <a:ext cx="138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Salle de bain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123915-9266-5C6F-EFF5-86CB0A8EE5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966" y="2312936"/>
            <a:ext cx="4930842" cy="427293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5C4880-42FE-C65D-6DC0-9598AA49BE0A}"/>
              </a:ext>
            </a:extLst>
          </p:cNvPr>
          <p:cNvSpPr txBox="1"/>
          <p:nvPr/>
        </p:nvSpPr>
        <p:spPr>
          <a:xfrm>
            <a:off x="8211671" y="3059668"/>
            <a:ext cx="138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Salle de bain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8ABBE2E-E279-D09F-84FE-F42CF06E7D6D}"/>
              </a:ext>
            </a:extLst>
          </p:cNvPr>
          <p:cNvCxnSpPr>
            <a:cxnSpLocks/>
          </p:cNvCxnSpPr>
          <p:nvPr/>
        </p:nvCxnSpPr>
        <p:spPr>
          <a:xfrm>
            <a:off x="8399929" y="3059668"/>
            <a:ext cx="62752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538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94C649-29D8-F893-656D-611549164A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897" y="2782449"/>
            <a:ext cx="5292094" cy="36040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AD0074-3767-1DCF-6A88-29D479BEB2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118" y="93037"/>
            <a:ext cx="4245785" cy="35942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A5F92D-DECF-2266-3FED-C0114AEF9ED3}"/>
              </a:ext>
            </a:extLst>
          </p:cNvPr>
          <p:cNvSpPr txBox="1"/>
          <p:nvPr/>
        </p:nvSpPr>
        <p:spPr>
          <a:xfrm>
            <a:off x="297261" y="446338"/>
            <a:ext cx="3313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Inspiration</a:t>
            </a:r>
          </a:p>
          <a:p>
            <a:endParaRPr lang="fr-FR" dirty="0"/>
          </a:p>
          <a:p>
            <a:r>
              <a:rPr lang="fr-FR" dirty="0"/>
              <a:t>Contrainte :</a:t>
            </a:r>
          </a:p>
          <a:p>
            <a:r>
              <a:rPr lang="fr-FR" dirty="0"/>
              <a:t>Lit 180 x 200</a:t>
            </a:r>
          </a:p>
          <a:p>
            <a:r>
              <a:rPr lang="fr-FR" dirty="0"/>
              <a:t>Baignoire pour plus value ?</a:t>
            </a:r>
          </a:p>
        </p:txBody>
      </p:sp>
    </p:spTree>
    <p:extLst>
      <p:ext uri="{BB962C8B-B14F-4D97-AF65-F5344CB8AC3E}">
        <p14:creationId xmlns:p14="http://schemas.microsoft.com/office/powerpoint/2010/main" val="308867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5C4323-2E44-579E-7368-5633AFED5F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90" y="1219429"/>
            <a:ext cx="5425910" cy="470194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8EB56E0-6872-DD18-A39A-FE04A0E218A5}"/>
              </a:ext>
            </a:extLst>
          </p:cNvPr>
          <p:cNvSpPr txBox="1"/>
          <p:nvPr/>
        </p:nvSpPr>
        <p:spPr>
          <a:xfrm>
            <a:off x="1885361" y="1702003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Chambre parents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613C0A-7CB1-A164-5B3A-80CB3725B222}"/>
              </a:ext>
            </a:extLst>
          </p:cNvPr>
          <p:cNvSpPr txBox="1"/>
          <p:nvPr/>
        </p:nvSpPr>
        <p:spPr>
          <a:xfrm>
            <a:off x="1377885" y="4505418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Chambre Lexie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2658E1-5331-8160-C0D0-7E7275378593}"/>
              </a:ext>
            </a:extLst>
          </p:cNvPr>
          <p:cNvSpPr txBox="1"/>
          <p:nvPr/>
        </p:nvSpPr>
        <p:spPr>
          <a:xfrm>
            <a:off x="1230198" y="5213397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Chambre </a:t>
            </a:r>
            <a:r>
              <a:rPr lang="fr-FR" dirty="0" err="1"/>
              <a:t>Emmie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362A52-0C80-C68C-5F37-718D99AA058D}"/>
              </a:ext>
            </a:extLst>
          </p:cNvPr>
          <p:cNvSpPr txBox="1"/>
          <p:nvPr/>
        </p:nvSpPr>
        <p:spPr>
          <a:xfrm>
            <a:off x="1491006" y="3735791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SdB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 créer ??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69C65D3-9DD4-52E4-0670-AF896BFF3AA4}"/>
              </a:ext>
            </a:extLst>
          </p:cNvPr>
          <p:cNvSpPr txBox="1"/>
          <p:nvPr/>
        </p:nvSpPr>
        <p:spPr>
          <a:xfrm>
            <a:off x="4747967" y="1506196"/>
            <a:ext cx="98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Chambre amis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F0494C-41DC-3787-C422-B2B49CB68418}"/>
              </a:ext>
            </a:extLst>
          </p:cNvPr>
          <p:cNvSpPr txBox="1"/>
          <p:nvPr/>
        </p:nvSpPr>
        <p:spPr>
          <a:xfrm>
            <a:off x="2358272" y="2319833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Salle a manger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4856B6-0431-1878-A123-4D5D733D0C30}"/>
              </a:ext>
            </a:extLst>
          </p:cNvPr>
          <p:cNvSpPr txBox="1"/>
          <p:nvPr/>
        </p:nvSpPr>
        <p:spPr>
          <a:xfrm>
            <a:off x="3668598" y="2316183"/>
            <a:ext cx="131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Salon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EEEF91D-E075-D46D-CDC5-F9CE98899ED6}"/>
              </a:ext>
            </a:extLst>
          </p:cNvPr>
          <p:cNvSpPr txBox="1"/>
          <p:nvPr/>
        </p:nvSpPr>
        <p:spPr>
          <a:xfrm>
            <a:off x="4701617" y="2295735"/>
            <a:ext cx="131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Jeux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3C109-9345-2EEE-4B8E-461D927C9E20}"/>
              </a:ext>
            </a:extLst>
          </p:cNvPr>
          <p:cNvSpPr/>
          <p:nvPr/>
        </p:nvSpPr>
        <p:spPr>
          <a:xfrm>
            <a:off x="3373618" y="1702003"/>
            <a:ext cx="294980" cy="4552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69CD2D-D7B4-7F71-FEB9-DFD4263A841E}"/>
              </a:ext>
            </a:extLst>
          </p:cNvPr>
          <p:cNvSpPr/>
          <p:nvPr/>
        </p:nvSpPr>
        <p:spPr>
          <a:xfrm>
            <a:off x="2540524" y="3300524"/>
            <a:ext cx="573464" cy="4552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1F83E9-CFD4-714E-2895-85657DC5F101}"/>
              </a:ext>
            </a:extLst>
          </p:cNvPr>
          <p:cNvSpPr txBox="1"/>
          <p:nvPr/>
        </p:nvSpPr>
        <p:spPr>
          <a:xfrm>
            <a:off x="2831183" y="1283955"/>
            <a:ext cx="205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Entrée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2F3D66D-967E-54D7-F5FA-D71E44838C8D}"/>
              </a:ext>
            </a:extLst>
          </p:cNvPr>
          <p:cNvSpPr txBox="1"/>
          <p:nvPr/>
        </p:nvSpPr>
        <p:spPr>
          <a:xfrm>
            <a:off x="3076280" y="3305603"/>
            <a:ext cx="205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Entrée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837353F-9B6B-A69D-0AB5-9C7FBB6FA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507" y="867987"/>
            <a:ext cx="4351397" cy="363505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7C12F11-2321-1602-B8CF-355CECF74885}"/>
              </a:ext>
            </a:extLst>
          </p:cNvPr>
          <p:cNvSpPr txBox="1"/>
          <p:nvPr/>
        </p:nvSpPr>
        <p:spPr>
          <a:xfrm>
            <a:off x="8751586" y="3674935"/>
            <a:ext cx="131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mezzanine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1641BB-2F65-87C6-514C-0CFD839E9BC5}"/>
              </a:ext>
            </a:extLst>
          </p:cNvPr>
          <p:cNvSpPr txBox="1"/>
          <p:nvPr/>
        </p:nvSpPr>
        <p:spPr>
          <a:xfrm>
            <a:off x="8499048" y="1840502"/>
            <a:ext cx="131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Atelier</a:t>
            </a:r>
          </a:p>
        </p:txBody>
      </p:sp>
    </p:spTree>
    <p:extLst>
      <p:ext uri="{BB962C8B-B14F-4D97-AF65-F5344CB8AC3E}">
        <p14:creationId xmlns:p14="http://schemas.microsoft.com/office/powerpoint/2010/main" val="2953874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5C4323-2E44-579E-7368-5633AFED5F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76" y="437004"/>
            <a:ext cx="5425910" cy="47019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060143-6BF0-44B6-7473-3DA6036F44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503" y="437004"/>
            <a:ext cx="4503810" cy="59593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795C47-F600-AD48-9C73-039E78F034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014" y="1135181"/>
            <a:ext cx="7513971" cy="45876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2BF67A-D44E-0329-E595-2679D69A17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997971"/>
            <a:ext cx="4351397" cy="36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2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5C4323-2E44-579E-7368-5633AFED5F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76" y="437004"/>
            <a:ext cx="5425910" cy="47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90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5C4323-2E44-579E-7368-5633AFED5F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90" y="1219429"/>
            <a:ext cx="5425910" cy="470194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8EB56E0-6872-DD18-A39A-FE04A0E218A5}"/>
              </a:ext>
            </a:extLst>
          </p:cNvPr>
          <p:cNvSpPr txBox="1"/>
          <p:nvPr/>
        </p:nvSpPr>
        <p:spPr>
          <a:xfrm>
            <a:off x="1885361" y="1702003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Chambre parents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613C0A-7CB1-A164-5B3A-80CB3725B222}"/>
              </a:ext>
            </a:extLst>
          </p:cNvPr>
          <p:cNvSpPr txBox="1"/>
          <p:nvPr/>
        </p:nvSpPr>
        <p:spPr>
          <a:xfrm>
            <a:off x="1377885" y="4505418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Chambre Lexie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2658E1-5331-8160-C0D0-7E7275378593}"/>
              </a:ext>
            </a:extLst>
          </p:cNvPr>
          <p:cNvSpPr txBox="1"/>
          <p:nvPr/>
        </p:nvSpPr>
        <p:spPr>
          <a:xfrm>
            <a:off x="1230198" y="5213397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Chambre </a:t>
            </a:r>
            <a:r>
              <a:rPr lang="fr-FR" dirty="0" err="1"/>
              <a:t>Emmie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362A52-0C80-C68C-5F37-718D99AA058D}"/>
              </a:ext>
            </a:extLst>
          </p:cNvPr>
          <p:cNvSpPr txBox="1"/>
          <p:nvPr/>
        </p:nvSpPr>
        <p:spPr>
          <a:xfrm>
            <a:off x="1491006" y="3735791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SdB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 créer ??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69C65D3-9DD4-52E4-0670-AF896BFF3AA4}"/>
              </a:ext>
            </a:extLst>
          </p:cNvPr>
          <p:cNvSpPr txBox="1"/>
          <p:nvPr/>
        </p:nvSpPr>
        <p:spPr>
          <a:xfrm>
            <a:off x="4747967" y="1506196"/>
            <a:ext cx="983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Chambre amis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F0494C-41DC-3787-C422-B2B49CB68418}"/>
              </a:ext>
            </a:extLst>
          </p:cNvPr>
          <p:cNvSpPr txBox="1"/>
          <p:nvPr/>
        </p:nvSpPr>
        <p:spPr>
          <a:xfrm>
            <a:off x="2358272" y="2319833"/>
            <a:ext cx="131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Salle a manger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4856B6-0431-1878-A123-4D5D733D0C30}"/>
              </a:ext>
            </a:extLst>
          </p:cNvPr>
          <p:cNvSpPr txBox="1"/>
          <p:nvPr/>
        </p:nvSpPr>
        <p:spPr>
          <a:xfrm>
            <a:off x="3668598" y="2316183"/>
            <a:ext cx="131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Salon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EEEF91D-E075-D46D-CDC5-F9CE98899ED6}"/>
              </a:ext>
            </a:extLst>
          </p:cNvPr>
          <p:cNvSpPr txBox="1"/>
          <p:nvPr/>
        </p:nvSpPr>
        <p:spPr>
          <a:xfrm>
            <a:off x="4701617" y="2295735"/>
            <a:ext cx="131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Jeux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E3C109-9345-2EEE-4B8E-461D927C9E20}"/>
              </a:ext>
            </a:extLst>
          </p:cNvPr>
          <p:cNvSpPr/>
          <p:nvPr/>
        </p:nvSpPr>
        <p:spPr>
          <a:xfrm>
            <a:off x="3373618" y="1702003"/>
            <a:ext cx="294980" cy="4552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69CD2D-D7B4-7F71-FEB9-DFD4263A841E}"/>
              </a:ext>
            </a:extLst>
          </p:cNvPr>
          <p:cNvSpPr/>
          <p:nvPr/>
        </p:nvSpPr>
        <p:spPr>
          <a:xfrm>
            <a:off x="2540524" y="3300524"/>
            <a:ext cx="573464" cy="4552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1F83E9-CFD4-714E-2895-85657DC5F101}"/>
              </a:ext>
            </a:extLst>
          </p:cNvPr>
          <p:cNvSpPr txBox="1"/>
          <p:nvPr/>
        </p:nvSpPr>
        <p:spPr>
          <a:xfrm>
            <a:off x="2831183" y="1283955"/>
            <a:ext cx="205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Entrée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2F3D66D-967E-54D7-F5FA-D71E44838C8D}"/>
              </a:ext>
            </a:extLst>
          </p:cNvPr>
          <p:cNvSpPr txBox="1"/>
          <p:nvPr/>
        </p:nvSpPr>
        <p:spPr>
          <a:xfrm>
            <a:off x="3076280" y="3305603"/>
            <a:ext cx="205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Entrée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837353F-9B6B-A69D-0AB5-9C7FBB6FA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507" y="867987"/>
            <a:ext cx="4351397" cy="363505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7C12F11-2321-1602-B8CF-355CECF74885}"/>
              </a:ext>
            </a:extLst>
          </p:cNvPr>
          <p:cNvSpPr txBox="1"/>
          <p:nvPr/>
        </p:nvSpPr>
        <p:spPr>
          <a:xfrm>
            <a:off x="8751586" y="3674935"/>
            <a:ext cx="131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mezzanine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1641BB-2F65-87C6-514C-0CFD839E9BC5}"/>
              </a:ext>
            </a:extLst>
          </p:cNvPr>
          <p:cNvSpPr txBox="1"/>
          <p:nvPr/>
        </p:nvSpPr>
        <p:spPr>
          <a:xfrm>
            <a:off x="8499048" y="1840502"/>
            <a:ext cx="131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Atelier</a:t>
            </a:r>
          </a:p>
        </p:txBody>
      </p:sp>
    </p:spTree>
    <p:extLst>
      <p:ext uri="{BB962C8B-B14F-4D97-AF65-F5344CB8AC3E}">
        <p14:creationId xmlns:p14="http://schemas.microsoft.com/office/powerpoint/2010/main" val="246176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E795C47-F600-AD48-9C73-039E78F034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26" y="371609"/>
            <a:ext cx="7513971" cy="45876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2BF67A-D44E-0329-E595-2679D69A17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997" y="744206"/>
            <a:ext cx="4351397" cy="36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0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E795C47-F600-AD48-9C73-039E78F034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410" y="-71451"/>
            <a:ext cx="3264817" cy="19933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579036-362F-FC80-EFA6-B601FCF602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15" y="2034122"/>
            <a:ext cx="11674852" cy="482387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25B5AEC-373B-DBC8-9246-836E53780B55}"/>
              </a:ext>
            </a:extLst>
          </p:cNvPr>
          <p:cNvSpPr/>
          <p:nvPr/>
        </p:nvSpPr>
        <p:spPr>
          <a:xfrm>
            <a:off x="3384223" y="1172007"/>
            <a:ext cx="2931736" cy="5373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BAA4E2-6263-8210-5E52-C7BC3D844071}"/>
              </a:ext>
            </a:extLst>
          </p:cNvPr>
          <p:cNvSpPr txBox="1"/>
          <p:nvPr/>
        </p:nvSpPr>
        <p:spPr>
          <a:xfrm>
            <a:off x="6650610" y="3808429"/>
            <a:ext cx="276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Vers cuisine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EAE429-3BB2-2AEA-4E05-4AFB2FEE0E0D}"/>
              </a:ext>
            </a:extLst>
          </p:cNvPr>
          <p:cNvSpPr txBox="1"/>
          <p:nvPr/>
        </p:nvSpPr>
        <p:spPr>
          <a:xfrm>
            <a:off x="826417" y="4446061"/>
            <a:ext cx="276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Entrée</a:t>
            </a:r>
          </a:p>
        </p:txBody>
      </p:sp>
    </p:spTree>
    <p:extLst>
      <p:ext uri="{BB962C8B-B14F-4D97-AF65-F5344CB8AC3E}">
        <p14:creationId xmlns:p14="http://schemas.microsoft.com/office/powerpoint/2010/main" val="325958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52E48E-B1C6-E212-171C-024EAEFD9B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592" y="2487485"/>
            <a:ext cx="6049995" cy="31967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D36A18-FAED-FF8C-180B-E872C4BC0C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71" y="107659"/>
            <a:ext cx="3264817" cy="199332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658DE9C-2786-434B-C80D-5641AD9731B0}"/>
              </a:ext>
            </a:extLst>
          </p:cNvPr>
          <p:cNvSpPr/>
          <p:nvPr/>
        </p:nvSpPr>
        <p:spPr>
          <a:xfrm>
            <a:off x="1307184" y="302172"/>
            <a:ext cx="568750" cy="5373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0F225B-7172-1414-97A5-C002469F8D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1666"/>
            <a:ext cx="6354618" cy="35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22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003195-5D10-39F8-B073-8E21F36FB1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415" y="2793743"/>
            <a:ext cx="6749592" cy="34275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7F27D0-3C9B-DF09-6E68-06E9895248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18" y="211353"/>
            <a:ext cx="3264817" cy="199332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852808A-8932-8F0D-9653-19B4B8CEEFEE}"/>
              </a:ext>
            </a:extLst>
          </p:cNvPr>
          <p:cNvSpPr/>
          <p:nvPr/>
        </p:nvSpPr>
        <p:spPr>
          <a:xfrm>
            <a:off x="2168164" y="1621410"/>
            <a:ext cx="1423447" cy="5832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062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272027-EAEF-E74D-305C-E30469EC92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05" y="154941"/>
            <a:ext cx="6523156" cy="32030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A0753B-C278-F062-F7F0-3E35D08136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8" y="0"/>
            <a:ext cx="2748310" cy="2381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53651F-D9C8-DC38-456C-B67681CB728D}"/>
              </a:ext>
            </a:extLst>
          </p:cNvPr>
          <p:cNvSpPr/>
          <p:nvPr/>
        </p:nvSpPr>
        <p:spPr>
          <a:xfrm>
            <a:off x="263951" y="2337847"/>
            <a:ext cx="829558" cy="1091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38DA82F-2E1F-F714-C3F1-AC768293D511}"/>
              </a:ext>
            </a:extLst>
          </p:cNvPr>
          <p:cNvCxnSpPr>
            <a:stCxn id="5" idx="1"/>
            <a:endCxn id="5" idx="3"/>
          </p:cNvCxnSpPr>
          <p:nvPr/>
        </p:nvCxnSpPr>
        <p:spPr>
          <a:xfrm>
            <a:off x="263951" y="2883424"/>
            <a:ext cx="8295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14E5BE2B-646A-1B53-50E3-221EAB33EF0D}"/>
              </a:ext>
            </a:extLst>
          </p:cNvPr>
          <p:cNvSpPr txBox="1"/>
          <p:nvPr/>
        </p:nvSpPr>
        <p:spPr>
          <a:xfrm>
            <a:off x="263951" y="2447851"/>
            <a:ext cx="119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Garage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956BC54-F2B1-79FF-8994-7037CC888226}"/>
              </a:ext>
            </a:extLst>
          </p:cNvPr>
          <p:cNvSpPr txBox="1"/>
          <p:nvPr/>
        </p:nvSpPr>
        <p:spPr>
          <a:xfrm>
            <a:off x="190108" y="2968808"/>
            <a:ext cx="119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Garage 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B089AB-3776-F04C-B1EF-95484711C063}"/>
              </a:ext>
            </a:extLst>
          </p:cNvPr>
          <p:cNvSpPr txBox="1"/>
          <p:nvPr/>
        </p:nvSpPr>
        <p:spPr>
          <a:xfrm>
            <a:off x="590358" y="4289519"/>
            <a:ext cx="6036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Toiture en plaque </a:t>
            </a:r>
            <a:r>
              <a:rPr lang="fr-FR" dirty="0" err="1"/>
              <a:t>fibro</a:t>
            </a:r>
            <a:r>
              <a:rPr lang="fr-FR" dirty="0"/>
              <a:t> ciment amiante recouverte de tuiles </a:t>
            </a:r>
          </a:p>
          <a:p>
            <a:endParaRPr lang="fr-FR" dirty="0"/>
          </a:p>
          <a:p>
            <a:r>
              <a:rPr lang="fr-FR" dirty="0"/>
              <a:t>A faire:</a:t>
            </a:r>
          </a:p>
          <a:p>
            <a:r>
              <a:rPr lang="fr-FR" dirty="0"/>
              <a:t>Retirer plaque amiante et remplacer pas bac acier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4D489C-CE0A-2399-6D93-2014088AB483}"/>
              </a:ext>
            </a:extLst>
          </p:cNvPr>
          <p:cNvSpPr txBox="1"/>
          <p:nvPr/>
        </p:nvSpPr>
        <p:spPr>
          <a:xfrm>
            <a:off x="3010784" y="906487"/>
            <a:ext cx="119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Garage 1</a:t>
            </a:r>
          </a:p>
        </p:txBody>
      </p:sp>
    </p:spTree>
    <p:extLst>
      <p:ext uri="{BB962C8B-B14F-4D97-AF65-F5344CB8AC3E}">
        <p14:creationId xmlns:p14="http://schemas.microsoft.com/office/powerpoint/2010/main" val="2580074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E795C47-F600-AD48-9C73-039E78F034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556" y="0"/>
            <a:ext cx="5616268" cy="3429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4E6F99-4F6B-CF49-CE7F-4BEA4DFDCF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310" y="366084"/>
            <a:ext cx="3899127" cy="206797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07DBE8C-DD1D-39E7-9A53-E994C8244EA0}"/>
              </a:ext>
            </a:extLst>
          </p:cNvPr>
          <p:cNvSpPr/>
          <p:nvPr/>
        </p:nvSpPr>
        <p:spPr>
          <a:xfrm>
            <a:off x="1753385" y="904972"/>
            <a:ext cx="1197205" cy="16119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E51C35-F50E-CCB3-5D14-3BEEC59A1D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63" y="4169685"/>
            <a:ext cx="5025454" cy="26883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A4006B-E8A1-FD6F-A022-FCB379A5532D}"/>
              </a:ext>
            </a:extLst>
          </p:cNvPr>
          <p:cNvSpPr txBox="1"/>
          <p:nvPr/>
        </p:nvSpPr>
        <p:spPr>
          <a:xfrm>
            <a:off x="838986" y="3667027"/>
            <a:ext cx="316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Grande hauteur sous plafond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7083ECC-D7BB-5D4E-3710-895AE57BC3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067" y="2248055"/>
            <a:ext cx="3383988" cy="19216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6C2CDB9-33C5-83EF-A91E-56D3ACEA35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992" y="4222451"/>
            <a:ext cx="4540150" cy="246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045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190</Words>
  <Application>Microsoft Office PowerPoint</Application>
  <PresentationFormat>Grand écran</PresentationFormat>
  <Paragraphs>60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Alizée BLANCHON</dc:creator>
  <cp:lastModifiedBy>Lau Dum</cp:lastModifiedBy>
  <cp:revision>3</cp:revision>
  <dcterms:created xsi:type="dcterms:W3CDTF">2024-07-22T13:12:47Z</dcterms:created>
  <dcterms:modified xsi:type="dcterms:W3CDTF">2024-08-01T10:12:55Z</dcterms:modified>
</cp:coreProperties>
</file>